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hUH4GPJ3dTfeduV/eis7Bq3c/9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font" Target="fonts/RobotoSlab-bold.fntdata"/><Relationship Id="rId35" Type="http://schemas.openxmlformats.org/officeDocument/2006/relationships/font" Target="fonts/HelveticaNeueLight-bold.fntdata"/><Relationship Id="rId12" Type="http://schemas.openxmlformats.org/officeDocument/2006/relationships/font" Target="fonts/RobotoSlab-regular.fntdata"/><Relationship Id="rId34" Type="http://schemas.openxmlformats.org/officeDocument/2006/relationships/font" Target="fonts/HelveticaNeueLight-regular.fntdata"/><Relationship Id="rId15" Type="http://schemas.openxmlformats.org/officeDocument/2006/relationships/font" Target="fonts/Roboto-bold.fntdata"/><Relationship Id="rId37" Type="http://schemas.openxmlformats.org/officeDocument/2006/relationships/font" Target="fonts/HelveticaNeueLight-boldItalic.fntdata"/><Relationship Id="rId14" Type="http://schemas.openxmlformats.org/officeDocument/2006/relationships/font" Target="fonts/Roboto-regular.fntdata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38" Type="http://customschemas.google.com/relationships/presentationmetadata" Target="meta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1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826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Regex patterns and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metacharacters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More patterns.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Metacharacters.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MOST IMPORTANT 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Other possible patterns are: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‘Some_text’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‘[ad]’: “a” or “d” will produce a match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‘Some[au]text’: the text with “a” or “u” will produce a match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‘[A-Z]’: Any uppercase letter between A-Z will produce a match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‘[a-z]’: Any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lowercase letter between a-z will produce a match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‘[a-z]+’: Any one o more lowercase letters between a-z will produce a match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To look for symbols like “(“, “[“ we need to append a “backslash” like “\(“</a:t>
            </a:r>
            <a:endParaRPr sz="1800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METACHARACTERS.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\w</a:t>
            </a:r>
            <a:r>
              <a:rPr b="0" i="0" lang="en" sz="18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alphanumeric character.</a:t>
            </a:r>
            <a:endParaRPr b="0" i="0" sz="18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\W</a:t>
            </a:r>
            <a:r>
              <a:rPr b="0" i="0" lang="en" sz="18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non-alphanumeric character.</a:t>
            </a:r>
            <a:endParaRPr b="0" i="0" sz="18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\d</a:t>
            </a:r>
            <a:r>
              <a:rPr b="0" i="0" lang="en" sz="18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numeric character.</a:t>
            </a:r>
            <a:endParaRPr b="0" i="0" sz="18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\D</a:t>
            </a:r>
            <a:r>
              <a:rPr b="0" i="0" lang="en" sz="18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non-numeric character.</a:t>
            </a:r>
            <a:endParaRPr b="0" i="0" sz="18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\s</a:t>
            </a:r>
            <a:r>
              <a:rPr b="0" i="0" lang="en" sz="18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whitespace characters.</a:t>
            </a:r>
            <a:endParaRPr b="0" i="0" sz="18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\S</a:t>
            </a:r>
            <a:r>
              <a:rPr b="0" i="0" lang="en" sz="18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Any non-whitespace characters.</a:t>
            </a:r>
            <a:endParaRPr b="0" i="0" sz="18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50"/>
              <a:buFont typeface="Roboto"/>
              <a:buChar char="●"/>
            </a:pPr>
            <a:r>
              <a:rPr b="0" i="0" lang="en" sz="18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\\b: Word boundary (checks at one side of the cursor has an alphanumeric character AND a non alphanumeric character at the other side)</a:t>
            </a:r>
            <a:endParaRPr b="0" i="0" sz="18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